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72" r:id="rId6"/>
    <p:sldId id="274" r:id="rId7"/>
    <p:sldId id="278" r:id="rId8"/>
    <p:sldId id="282" r:id="rId9"/>
    <p:sldId id="279" r:id="rId10"/>
    <p:sldId id="27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9DFB6-2B0D-4EAA-89F2-AC291B97EE0E}" type="datetimeFigureOut">
              <a:rPr lang="pt-PT" smtClean="0"/>
              <a:t>18/02/2022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76048-318C-4F55-93C1-67C6F9FA31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642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FD599-79F5-4EE4-AB69-599048FEB4E0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AEC0-0B44-4739-833B-898A897364FB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461AD-D282-4F05-BC9A-37A77C8C569E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F35E-7829-4C0F-8616-C18C5EC72AC5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7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DC7D-CC2A-4DE8-B722-E5938ABA9BCF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1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A676-C731-4F94-B5BA-9CDD8AFDFE29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278D-C8C9-496F-A8E7-11867306C1A8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0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4229AD7-41A2-421B-BE3E-D8737968B3FA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3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560620-AF01-4C43-A658-433BE378D3E0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E0A0-13A6-41AC-A647-BAA56C548B1E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3CB4F-5F70-4BAC-8ADF-292FEAA14D1E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4A82-C9FA-44EF-88DA-98F4A6B51252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0034D-6CF7-4F52-9B87-511974B19AA6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9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AFDB-7C4C-4AE0-AF09-D117936EE5F6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969E-050C-4F81-9241-0B99A5D3B2C2}" type="datetime1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C4A0-7FAD-4306-AB36-C5B731D2D0B6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B46C8-6AF5-4D68-A1E2-DD0DD6496027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D5BD087-86E6-4D6E-B2F9-9EF555163FF8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934DDB0-CD60-48C6-BD56-C34AE40F4C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900B-77DD-4824-81DE-D92644572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54781"/>
            <a:ext cx="9144000" cy="1105803"/>
          </a:xfrm>
        </p:spPr>
        <p:txBody>
          <a:bodyPr>
            <a:noAutofit/>
          </a:bodyPr>
          <a:lstStyle/>
          <a:p>
            <a:r>
              <a:rPr lang="pt-PT" sz="4800" b="1" dirty="0">
                <a:latin typeface="Trebuchet MS" panose="020B0603020202020204" pitchFamily="34" charset="0"/>
              </a:rPr>
              <a:t>Jogo Sudoku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21BF2C1-4C7C-4DD5-8773-54598E6D9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429000"/>
            <a:ext cx="8791575" cy="1440830"/>
          </a:xfrm>
        </p:spPr>
        <p:txBody>
          <a:bodyPr>
            <a:normAutofit/>
          </a:bodyPr>
          <a:lstStyle/>
          <a:p>
            <a:pPr algn="ctr"/>
            <a:r>
              <a:rPr lang="pt-PT" sz="2400" dirty="0">
                <a:latin typeface="Trebuchet MS" panose="020B0603020202020204" pitchFamily="34" charset="0"/>
              </a:rPr>
              <a:t>André Moreira, João Maia, Rafael Carvalho</a:t>
            </a:r>
            <a:endParaRPr lang="pt-PT" sz="1800" dirty="0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B4CD24-6D08-46F1-9E96-834ECF4792AC}"/>
              </a:ext>
            </a:extLst>
          </p:cNvPr>
          <p:cNvSpPr/>
          <p:nvPr/>
        </p:nvSpPr>
        <p:spPr>
          <a:xfrm>
            <a:off x="3047999" y="49359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Trebuchet MS" panose="020B0603020202020204" pitchFamily="34" charset="0"/>
              </a:rPr>
              <a:t>Orientador: Prof. José Rocha</a:t>
            </a:r>
          </a:p>
          <a:p>
            <a:pPr algn="ctr"/>
            <a:r>
              <a:rPr lang="pt-PT" dirty="0">
                <a:solidFill>
                  <a:schemeClr val="bg1"/>
                </a:solidFill>
                <a:latin typeface="Trebuchet MS" panose="020B0603020202020204" pitchFamily="34" charset="0"/>
              </a:rPr>
              <a:t>SEADP – Sistemas Eletrónicos, Analógicos e Digitais Programáveis</a:t>
            </a:r>
          </a:p>
          <a:p>
            <a:pPr algn="ctr"/>
            <a:r>
              <a:rPr lang="pt-PT" dirty="0">
                <a:solidFill>
                  <a:schemeClr val="bg1"/>
                </a:solidFill>
                <a:latin typeface="Trebuchet MS" panose="020B0603020202020204" pitchFamily="34" charset="0"/>
              </a:rPr>
              <a:t>17-02-2022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>
                <a:latin typeface="Trebuchet MS" panose="020B0603020202020204" pitchFamily="34" charset="0"/>
              </a:rPr>
              <a:t>1</a:t>
            </a:fld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6" name="Picture 2" descr="Home Page | Instituto Superior de Engenharia de Lisboa">
            <a:extLst>
              <a:ext uri="{FF2B5EF4-FFF2-40B4-BE49-F238E27FC236}">
                <a16:creationId xmlns:a16="http://schemas.microsoft.com/office/drawing/2014/main" id="{95C7C511-861D-4BE1-BABB-FB664533A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51" y="604365"/>
            <a:ext cx="2291156" cy="13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3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E2C7-8899-4A21-A5E1-8F3A68DC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Jogo Didático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10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167A867-3A90-484E-B9CC-5B8B65A1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30" y="2418974"/>
            <a:ext cx="3845653" cy="379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0E5858-F7DF-41BC-AC77-54262F2A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54" y="2418974"/>
            <a:ext cx="5838825" cy="32956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385225-FC9F-45F5-B92C-86D60CE627C5}"/>
              </a:ext>
            </a:extLst>
          </p:cNvPr>
          <p:cNvSpPr txBox="1"/>
          <p:nvPr/>
        </p:nvSpPr>
        <p:spPr>
          <a:xfrm flipH="1">
            <a:off x="6535703" y="5670952"/>
            <a:ext cx="13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2">
                    <a:lumMod val="75000"/>
                  </a:schemeClr>
                </a:solidFill>
              </a:rPr>
              <a:t>RST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7DAB7F1-745D-4A3B-80DD-B95A4412655D}"/>
              </a:ext>
            </a:extLst>
          </p:cNvPr>
          <p:cNvSpPr txBox="1"/>
          <p:nvPr/>
        </p:nvSpPr>
        <p:spPr>
          <a:xfrm flipH="1">
            <a:off x="6819348" y="5670957"/>
            <a:ext cx="13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UPDT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470C36-800A-4232-BE68-FC1A402840C3}"/>
              </a:ext>
            </a:extLst>
          </p:cNvPr>
          <p:cNvSpPr txBox="1"/>
          <p:nvPr/>
        </p:nvSpPr>
        <p:spPr>
          <a:xfrm flipH="1">
            <a:off x="7094865" y="5670956"/>
            <a:ext cx="139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7030A0"/>
                </a:solidFill>
              </a:rPr>
              <a:t>CORR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0F2ED2-B7BB-4322-9464-483BBC60AC55}"/>
              </a:ext>
            </a:extLst>
          </p:cNvPr>
          <p:cNvSpPr txBox="1"/>
          <p:nvPr/>
        </p:nvSpPr>
        <p:spPr>
          <a:xfrm flipH="1">
            <a:off x="7375859" y="5670955"/>
            <a:ext cx="13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FC000"/>
                </a:solidFill>
              </a:rPr>
              <a:t>LVL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2E912A-6F81-4C6B-89A1-1879E9CE59BA}"/>
              </a:ext>
            </a:extLst>
          </p:cNvPr>
          <p:cNvSpPr txBox="1"/>
          <p:nvPr/>
        </p:nvSpPr>
        <p:spPr>
          <a:xfrm flipH="1">
            <a:off x="7729059" y="5670955"/>
            <a:ext cx="101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FF0000"/>
                </a:solidFill>
              </a:rPr>
              <a:t>NUMBER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396A678-C05A-4C93-B8B6-0FAD836BB404}"/>
              </a:ext>
            </a:extLst>
          </p:cNvPr>
          <p:cNvSpPr/>
          <p:nvPr/>
        </p:nvSpPr>
        <p:spPr>
          <a:xfrm>
            <a:off x="7633982" y="4983061"/>
            <a:ext cx="1107346" cy="562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C9DCE13-7122-4046-B755-F01D386D901B}"/>
              </a:ext>
            </a:extLst>
          </p:cNvPr>
          <p:cNvSpPr/>
          <p:nvPr/>
        </p:nvSpPr>
        <p:spPr>
          <a:xfrm>
            <a:off x="8742726" y="4975958"/>
            <a:ext cx="1173641" cy="5620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B05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927D4D-9092-4840-BA0B-9658EE8D93C3}"/>
              </a:ext>
            </a:extLst>
          </p:cNvPr>
          <p:cNvSpPr txBox="1"/>
          <p:nvPr/>
        </p:nvSpPr>
        <p:spPr>
          <a:xfrm flipH="1">
            <a:off x="8823411" y="5670955"/>
            <a:ext cx="101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00B050"/>
                </a:solidFill>
              </a:rPr>
              <a:t>COLUMN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52CCF86-ADAD-4CDC-B3F9-75DE327ADC28}"/>
              </a:ext>
            </a:extLst>
          </p:cNvPr>
          <p:cNvSpPr/>
          <p:nvPr/>
        </p:nvSpPr>
        <p:spPr>
          <a:xfrm>
            <a:off x="9916367" y="4986807"/>
            <a:ext cx="1173641" cy="56206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B05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BF3FB2E-4499-42D5-B800-03183A7DB6D7}"/>
              </a:ext>
            </a:extLst>
          </p:cNvPr>
          <p:cNvSpPr txBox="1"/>
          <p:nvPr/>
        </p:nvSpPr>
        <p:spPr>
          <a:xfrm flipH="1">
            <a:off x="10178470" y="5670952"/>
            <a:ext cx="101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0070C0"/>
                </a:solidFill>
              </a:rPr>
              <a:t>ROW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9F2675AA-72FA-4B83-88AF-5069340F8C28}"/>
              </a:ext>
            </a:extLst>
          </p:cNvPr>
          <p:cNvSpPr/>
          <p:nvPr/>
        </p:nvSpPr>
        <p:spPr>
          <a:xfrm>
            <a:off x="6481068" y="5003584"/>
            <a:ext cx="260356" cy="534436"/>
          </a:xfrm>
          <a:prstGeom prst="round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DD339217-9232-4605-8EB3-09C20E728713}"/>
              </a:ext>
            </a:extLst>
          </p:cNvPr>
          <p:cNvSpPr/>
          <p:nvPr/>
        </p:nvSpPr>
        <p:spPr>
          <a:xfrm>
            <a:off x="6768477" y="5003584"/>
            <a:ext cx="260356" cy="53443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97293A2-5A92-4F06-8ADE-521002153E44}"/>
              </a:ext>
            </a:extLst>
          </p:cNvPr>
          <p:cNvSpPr/>
          <p:nvPr/>
        </p:nvSpPr>
        <p:spPr>
          <a:xfrm>
            <a:off x="7054863" y="5010687"/>
            <a:ext cx="260356" cy="53443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5D60CB1-239F-449E-ADA9-8577954A24B7}"/>
              </a:ext>
            </a:extLst>
          </p:cNvPr>
          <p:cNvSpPr/>
          <p:nvPr/>
        </p:nvSpPr>
        <p:spPr>
          <a:xfrm>
            <a:off x="7341249" y="5003584"/>
            <a:ext cx="260356" cy="53443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97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C80-8378-4211-8362-52D336DF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1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B4B2-8551-486E-BFEE-64D77CE1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Plano da apresentação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6671-58CA-45F1-B6FD-3CA04FDBF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Introdução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O jogo Sudoku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Módulos Desenvolvidos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Jogo didático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Conclusão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2948-8A8D-4DA6-BA28-96838DC7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>
                <a:latin typeface="Trebuchet MS" panose="020B0603020202020204" pitchFamily="34" charset="0"/>
              </a:rPr>
              <a:t>Introdução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E7175-54C1-4595-AB22-7C6083CB749C}"/>
              </a:ext>
            </a:extLst>
          </p:cNvPr>
          <p:cNvSpPr txBox="1">
            <a:spLocks/>
          </p:cNvSpPr>
          <p:nvPr/>
        </p:nvSpPr>
        <p:spPr>
          <a:xfrm>
            <a:off x="1429752" y="2279479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latin typeface="Trebuchet MS" panose="020B0603020202020204" pitchFamily="34" charset="0"/>
              </a:rPr>
              <a:t>Flexibilidade da FPGA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Exemplos de projetos que podem ser feitos</a:t>
            </a:r>
          </a:p>
        </p:txBody>
      </p:sp>
      <p:pic>
        <p:nvPicPr>
          <p:cNvPr id="2050" name="Picture 2" descr="410-183 | Digilent Basys 3 Artix-7 FPGA Trainer Board UART/USB | Distrelec  Germany">
            <a:extLst>
              <a:ext uri="{FF2B5EF4-FFF2-40B4-BE49-F238E27FC236}">
                <a16:creationId xmlns:a16="http://schemas.microsoft.com/office/drawing/2014/main" id="{AABF4F58-6365-4C27-934B-504FF28B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3987629"/>
            <a:ext cx="3028076" cy="169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06BEF5-DA89-44CE-90DF-20326880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04" y="3987629"/>
            <a:ext cx="2755391" cy="20195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3AD697-B7BC-4EAB-BB66-01B0EA91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524" y="3824773"/>
            <a:ext cx="2336161" cy="23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68F4-B170-4252-8194-9A4C4135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dirty="0">
                <a:latin typeface="Trebuchet MS" panose="020B0603020202020204" pitchFamily="34" charset="0"/>
              </a:rPr>
              <a:t>O jogo Sudoku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38364F-5092-4249-9F68-31CA3A7C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974" y="2304646"/>
            <a:ext cx="8825659" cy="3416300"/>
          </a:xfrm>
        </p:spPr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</a:rPr>
              <a:t>Puzzle (quebra-cabeças) lógico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Criado por Howard Garns por volta dos anos 70</a:t>
            </a:r>
          </a:p>
          <a:p>
            <a:r>
              <a:rPr lang="pt-PT" sz="2400" dirty="0">
                <a:latin typeface="Trebuchet MS" panose="020B0603020202020204" pitchFamily="34" charset="0"/>
              </a:rPr>
              <a:t>Popularizou-se no Japão por </a:t>
            </a:r>
            <a:r>
              <a:rPr lang="pt-PT" sz="2400" dirty="0" err="1">
                <a:latin typeface="Trebuchet MS" panose="020B0603020202020204" pitchFamily="34" charset="0"/>
              </a:rPr>
              <a:t>Maki</a:t>
            </a:r>
            <a:r>
              <a:rPr lang="pt-PT" sz="2400" dirty="0">
                <a:latin typeface="Trebuchet MS" panose="020B0603020202020204" pitchFamily="34" charset="0"/>
              </a:rPr>
              <a:t> </a:t>
            </a:r>
            <a:r>
              <a:rPr lang="pt-PT" sz="2400" dirty="0" err="1">
                <a:latin typeface="Trebuchet MS" panose="020B0603020202020204" pitchFamily="34" charset="0"/>
              </a:rPr>
              <a:t>Kaji</a:t>
            </a:r>
            <a:endParaRPr lang="pt-PT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pt-PT" sz="2400" dirty="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AEB456-1E03-47A6-BA13-35DD0D52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67" y="4012796"/>
            <a:ext cx="1556231" cy="230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doku maker Maki Kaji, who saw life&amp;#39;s joy in puzzles, dies at 69">
            <a:extLst>
              <a:ext uri="{FF2B5EF4-FFF2-40B4-BE49-F238E27FC236}">
                <a16:creationId xmlns:a16="http://schemas.microsoft.com/office/drawing/2014/main" id="{EAB8629F-9B2E-4034-9CF7-456197A2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13" y="4192580"/>
            <a:ext cx="2634813" cy="175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mazon.com : USA American &amp;amp; Japan Japanese Flags 3x5 FT Combo Printed 150D  Polyester By G128 : Patio, Lawn &amp;amp; Garden">
            <a:extLst>
              <a:ext uri="{FF2B5EF4-FFF2-40B4-BE49-F238E27FC236}">
                <a16:creationId xmlns:a16="http://schemas.microsoft.com/office/drawing/2014/main" id="{FEEE1C68-9843-485A-B5DA-258C741C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169" y="3987792"/>
            <a:ext cx="2167473" cy="21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68F4-B170-4252-8194-9A4C4135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dirty="0">
                <a:latin typeface="Trebuchet MS" panose="020B0603020202020204" pitchFamily="34" charset="0"/>
              </a:rPr>
              <a:t>O jogo Sudoku – Como jogar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38364F-5092-4249-9F68-31CA3A7C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974" y="2304646"/>
            <a:ext cx="8825659" cy="3416300"/>
          </a:xfrm>
        </p:spPr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</a:rPr>
              <a:t>Grelha 9x9, os números em cada fila/coluna/quadrado(3x3) não podem ser repetidos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Cada fila contém os números de 1 a 9 sendo que não é permitido repeti-los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Cada coluna contém os números de 1 a 9 sendo que não é permitido repeti-los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Cada secção contém os números de 1 a 9 sendo que não é permitido repeti-los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5</a:t>
            </a:fld>
            <a:endParaRPr lang="en-US"/>
          </a:p>
        </p:txBody>
      </p:sp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15EE882C-6587-44AF-BAA4-6A1F30F01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523" y="4431973"/>
            <a:ext cx="2194560" cy="208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46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5843-68C3-4100-9CFA-6C2E7337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Módulos Desenvolvidos - </a:t>
            </a:r>
            <a:r>
              <a:rPr lang="pt-PT" dirty="0" err="1">
                <a:latin typeface="Trebuchet MS" panose="020B0603020202020204" pitchFamily="34" charset="0"/>
              </a:rPr>
              <a:t>Control</a:t>
            </a:r>
            <a:endParaRPr lang="pt-PT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FD47-8ABF-4148-BAFE-5E3602418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25996"/>
            <a:ext cx="8825659" cy="3416300"/>
          </a:xfrm>
        </p:spPr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  <a:ea typeface="Verdana" panose="020B0604030504040204" pitchFamily="34" charset="0"/>
              </a:rPr>
              <a:t>Define o valor que aparece nos quatro displays de sete segmentos</a:t>
            </a:r>
          </a:p>
          <a:p>
            <a:r>
              <a:rPr lang="pt-PT" sz="2400" dirty="0">
                <a:latin typeface="Trebuchet MS" panose="020B0603020202020204" pitchFamily="34" charset="0"/>
                <a:ea typeface="Verdana" panose="020B0604030504040204" pitchFamily="34" charset="0"/>
              </a:rPr>
              <a:t>Linha Selecionada, Identificador, Coluna Selecionada, Identificador (por ordem)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E7EDF2-891E-4DD6-A71C-9F3CB98B3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67" y="3977663"/>
            <a:ext cx="3531066" cy="26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79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5843-68C3-4100-9CFA-6C2E7337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Módulos Desenvolvidos – Hex2ssd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FD47-8ABF-4148-BAFE-5E360241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  <a:ea typeface="Verdana" panose="020B0604030504040204" pitchFamily="34" charset="0"/>
              </a:rPr>
              <a:t>Converte o código de cada segmento para representar no display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D9BD24-7511-4DEC-B2B1-574AE0F23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7" y="3276687"/>
            <a:ext cx="34766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9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5843-68C3-4100-9CFA-6C2E7337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Módulos Desenvolvidos -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FD47-8ABF-4148-BAFE-5E360241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  <a:ea typeface="Verdana" panose="020B0604030504040204" pitchFamily="34" charset="0"/>
              </a:rPr>
              <a:t>Varrimento dos pixéis do ecrã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8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09DE23B-EA0C-40E8-ADC0-8ED548CA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95" y="3236053"/>
            <a:ext cx="4112659" cy="32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1621DEC-8E6F-445F-93FC-896A049F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858" y="3544970"/>
            <a:ext cx="3664781" cy="258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51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5843-68C3-4100-9CFA-6C2E7337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rebuchet MS" panose="020B0603020202020204" pitchFamily="34" charset="0"/>
              </a:rPr>
              <a:t>Módulos Desenvolvidos – </a:t>
            </a:r>
            <a:r>
              <a:rPr lang="pt-PT" dirty="0" err="1">
                <a:latin typeface="Trebuchet MS" panose="020B0603020202020204" pitchFamily="34" charset="0"/>
              </a:rPr>
              <a:t>Frame</a:t>
            </a:r>
            <a:r>
              <a:rPr lang="pt-PT" dirty="0">
                <a:latin typeface="Trebuchet MS" panose="020B0603020202020204" pitchFamily="34" charset="0"/>
              </a:rPr>
              <a:t>/Num </a:t>
            </a:r>
            <a:r>
              <a:rPr lang="pt-PT" dirty="0" err="1">
                <a:latin typeface="Trebuchet MS" panose="020B0603020202020204" pitchFamily="34" charset="0"/>
              </a:rPr>
              <a:t>Image</a:t>
            </a:r>
            <a:r>
              <a:rPr lang="pt-PT" dirty="0">
                <a:latin typeface="Trebuchet MS" panose="020B0603020202020204" pitchFamily="34" charset="0"/>
              </a:rPr>
              <a:t>, </a:t>
            </a:r>
            <a:r>
              <a:rPr lang="pt-PT" dirty="0" err="1">
                <a:latin typeface="Trebuchet MS" panose="020B0603020202020204" pitchFamily="34" charset="0"/>
              </a:rPr>
              <a:t>DigitalClock</a:t>
            </a:r>
            <a:endParaRPr lang="pt-PT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FD47-8ABF-4148-BAFE-5E360241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>
                <a:latin typeface="Trebuchet MS" panose="020B0603020202020204" pitchFamily="34" charset="0"/>
                <a:ea typeface="Verdana" panose="020B0604030504040204" pitchFamily="34" charset="0"/>
              </a:rPr>
              <a:t>Processos para desenho da estrutura do jogo, números e cronómetro digital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DDB0-CD60-48C6-BD56-C34AE40F4C6D}" type="slidenum">
              <a:rPr lang="en-US" smtClean="0"/>
              <a:t>9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DD5F1DF-589C-4C29-AE7F-E12FEAD9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r="23447"/>
          <a:stretch/>
        </p:blipFill>
        <p:spPr bwMode="auto">
          <a:xfrm rot="5400000">
            <a:off x="4450223" y="3664967"/>
            <a:ext cx="2235120" cy="24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A602403-C6F9-4539-BA7D-A320F970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266" y="3552363"/>
            <a:ext cx="4243125" cy="25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E891A53-E85C-4818-83D4-5A388C33D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2"/>
          <a:stretch/>
        </p:blipFill>
        <p:spPr bwMode="auto">
          <a:xfrm rot="5400000">
            <a:off x="1083884" y="3502186"/>
            <a:ext cx="2765076" cy="26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80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Words>235</Words>
  <Application>Microsoft Office PowerPoint</Application>
  <PresentationFormat>Ecrã Panorâmico</PresentationFormat>
  <Paragraphs>52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Symbol</vt:lpstr>
      <vt:lpstr>Times New Roman</vt:lpstr>
      <vt:lpstr>Trebuchet MS</vt:lpstr>
      <vt:lpstr>Wingdings 3</vt:lpstr>
      <vt:lpstr>Ion Boardroom</vt:lpstr>
      <vt:lpstr>Jogo Sudoku</vt:lpstr>
      <vt:lpstr>Plano da apresentação</vt:lpstr>
      <vt:lpstr>Introdução </vt:lpstr>
      <vt:lpstr>O jogo Sudoku</vt:lpstr>
      <vt:lpstr>O jogo Sudoku – Como jogar</vt:lpstr>
      <vt:lpstr>Módulos Desenvolvidos - Control</vt:lpstr>
      <vt:lpstr>Módulos Desenvolvidos – Hex2ssd</vt:lpstr>
      <vt:lpstr>Módulos Desenvolvidos - SYNC</vt:lpstr>
      <vt:lpstr>Módulos Desenvolvidos – Frame/Num Image, DigitalClock</vt:lpstr>
      <vt:lpstr>Jogo Didático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Pirâmide de leds utilizando giroscópio</dc:title>
  <dc:creator>Rafael Carvalho</dc:creator>
  <cp:lastModifiedBy>André Moreira</cp:lastModifiedBy>
  <cp:revision>72</cp:revision>
  <dcterms:created xsi:type="dcterms:W3CDTF">2018-06-09T16:10:23Z</dcterms:created>
  <dcterms:modified xsi:type="dcterms:W3CDTF">2022-02-18T02:31:51Z</dcterms:modified>
</cp:coreProperties>
</file>